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custShowLst>
    <p:custShow name="Cancers &amp; Diabetes" id="0">
      <p:sldLst>
        <p:sld r:id="rId5"/>
        <p:sld r:id="rId7"/>
      </p:sldLst>
    </p:custShow>
  </p:custShow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1368" y="4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91598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4337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2691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25441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72206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8947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4652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98765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7989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80651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6F993-C6F5-4A27-8069-C6122CDE1058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20810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56F993-C6F5-4A27-8069-C6122CDE1058}" type="datetimeFigureOut">
              <a:rPr lang="en-US" smtClean="0"/>
              <a:pPr/>
              <a:t>10/15/2018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9C1AB7-F555-49C0-9B87-3A941A54A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46751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Green Tea Benefits</a:t>
            </a:r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The Miracles in the Cup</a:t>
            </a:r>
          </a:p>
        </p:txBody>
      </p:sp>
    </p:spTree>
    <p:extLst>
      <p:ext uri="{BB962C8B-B14F-4D97-AF65-F5344CB8AC3E}">
        <p14:creationId xmlns:p14="http://schemas.microsoft.com/office/powerpoint/2010/main" val="38533712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About Green Tea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In Ancient China, green tea was used especially against the headaches and depression.</a:t>
            </a:r>
          </a:p>
          <a:p>
            <a:r>
              <a:rPr lang="en-US" dirty="0"/>
              <a:t>It has little amount of caffeine. </a:t>
            </a:r>
          </a:p>
          <a:p>
            <a:r>
              <a:rPr lang="en-US" dirty="0"/>
              <a:t>It is produced from the leaves of Camellia </a:t>
            </a:r>
            <a:r>
              <a:rPr lang="en-US" dirty="0" err="1"/>
              <a:t>Sinensis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970666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Prolong Life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Those who drink 5 or more cups of green tea a day are 16% less likely to die than those who drink less than one cup a day.</a:t>
            </a:r>
          </a:p>
          <a:p>
            <a:r>
              <a:rPr lang="en-US" dirty="0"/>
              <a:t>Heavy green tea drinkers are also 26% less likely to die from heart disease.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21095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Prevent &amp; Treat Cancers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It starves off cancer by restricting vessel growth.</a:t>
            </a:r>
          </a:p>
          <a:p>
            <a:r>
              <a:rPr lang="en-US" dirty="0"/>
              <a:t>It blocks over-production of harmful enzymes that act as catalysts to cancer growth.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99435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Soothes Stress. Boost Brain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Contains </a:t>
            </a:r>
            <a:r>
              <a:rPr lang="en-US" dirty="0" err="1"/>
              <a:t>theanine</a:t>
            </a:r>
            <a:r>
              <a:rPr lang="en-US" dirty="0"/>
              <a:t> which has been known to:</a:t>
            </a:r>
          </a:p>
          <a:p>
            <a:pPr lvl="1"/>
            <a:r>
              <a:rPr lang="en-US" dirty="0"/>
              <a:t>Stimulate alpha brain waves</a:t>
            </a:r>
          </a:p>
          <a:p>
            <a:pPr lvl="1"/>
            <a:r>
              <a:rPr lang="en-US" dirty="0"/>
              <a:t>Calm the body</a:t>
            </a:r>
          </a:p>
          <a:p>
            <a:pPr lvl="1"/>
            <a:r>
              <a:rPr lang="en-US" dirty="0"/>
              <a:t>Promote relaxed awareness</a:t>
            </a:r>
          </a:p>
          <a:p>
            <a:pPr lvl="1"/>
            <a:r>
              <a:rPr lang="en-US" dirty="0"/>
              <a:t>Regenerates damaged brain cells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35413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Prevent &amp; Treat Diabetes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Tea compounds EGCG and </a:t>
            </a:r>
            <a:r>
              <a:rPr lang="en-US" dirty="0" err="1"/>
              <a:t>theaflavins</a:t>
            </a:r>
            <a:r>
              <a:rPr lang="en-US" dirty="0"/>
              <a:t> regulate blood sugar levels in the following ways:</a:t>
            </a:r>
          </a:p>
          <a:p>
            <a:pPr lvl="1"/>
            <a:r>
              <a:rPr lang="en-US" dirty="0"/>
              <a:t>Increases insulin activities</a:t>
            </a:r>
          </a:p>
          <a:p>
            <a:pPr lvl="1"/>
            <a:r>
              <a:rPr lang="en-US" dirty="0"/>
              <a:t>Promotes glucose metabolism</a:t>
            </a:r>
          </a:p>
          <a:p>
            <a:pPr lvl="1"/>
            <a:r>
              <a:rPr lang="en-US" dirty="0"/>
              <a:t>Blocks glucose absorption.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44821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Drinking Green Tea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Invites positive changes into your life.</a:t>
            </a:r>
          </a:p>
          <a:p>
            <a:r>
              <a:rPr lang="en-US" dirty="0"/>
              <a:t>Thank You.</a:t>
            </a:r>
          </a:p>
        </p:txBody>
      </p:sp>
    </p:spTree>
    <p:extLst>
      <p:ext uri="{BB962C8B-B14F-4D97-AF65-F5344CB8AC3E}">
        <p14:creationId xmlns:p14="http://schemas.microsoft.com/office/powerpoint/2010/main" val="32783815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187</Words>
  <Application>Microsoft Office PowerPoint</Application>
  <PresentationFormat>On-screen Show (4:3)</PresentationFormat>
  <Paragraphs>26</Paragraphs>
  <Slides>7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  <vt:variant>
        <vt:lpstr>Custom Shows</vt:lpstr>
      </vt:variant>
      <vt:variant>
        <vt:i4>1</vt:i4>
      </vt:variant>
    </vt:vector>
  </HeadingPairs>
  <TitlesOfParts>
    <vt:vector size="11" baseType="lpstr">
      <vt:lpstr>Arial</vt:lpstr>
      <vt:lpstr>Calibri</vt:lpstr>
      <vt:lpstr>Office Theme</vt:lpstr>
      <vt:lpstr>Green Tea Benefits</vt:lpstr>
      <vt:lpstr>About Green Tea</vt:lpstr>
      <vt:lpstr>Prolong Life</vt:lpstr>
      <vt:lpstr>Prevent &amp; Treat Cancers</vt:lpstr>
      <vt:lpstr>Soothes Stress. Boost Brain Power</vt:lpstr>
      <vt:lpstr>Prevent &amp; Treat Diabetes</vt:lpstr>
      <vt:lpstr>Drinking Green Tea</vt:lpstr>
      <vt:lpstr>Cancers &amp; Diabetes</vt:lpstr>
    </vt:vector>
  </TitlesOfParts>
  <Company>KC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Green Tea Benefits</dc:title>
  <dc:creator>Karen Cheah</dc:creator>
  <cp:lastModifiedBy>Karen Cheah</cp:lastModifiedBy>
  <cp:revision>9</cp:revision>
  <dcterms:created xsi:type="dcterms:W3CDTF">2012-11-25T07:39:06Z</dcterms:created>
  <dcterms:modified xsi:type="dcterms:W3CDTF">2018-10-15T00:08:02Z</dcterms:modified>
</cp:coreProperties>
</file>

<file path=docProps/thumbnail.jpeg>
</file>