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8"/>
  </p:handoutMasterIdLst>
  <p:sldIdLst>
    <p:sldId id="256" r:id="rId2"/>
    <p:sldId id="258" r:id="rId3"/>
    <p:sldId id="259" r:id="rId4"/>
    <p:sldId id="260" r:id="rId5"/>
    <p:sldId id="261" r:id="rId6"/>
    <p:sldId id="262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 varScale="1">
        <p:scale>
          <a:sx n="51" d="100"/>
          <a:sy n="51" d="100"/>
        </p:scale>
        <p:origin x="1188" y="4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50" d="100"/>
        <a:sy n="150" d="100"/>
      </p:scale>
      <p:origin x="0" y="-185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33DC780-258A-4144-81BB-4D6F6A90D23F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EA0DBD7-A29A-416D-B627-AE49613B223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386904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63516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2928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03247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50964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644634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742589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945141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26065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575853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1058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31279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5CF63C-9D5B-428A-8A2E-C224048D3AF4}" type="datetimeFigureOut">
              <a:rPr lang="en-GB" smtClean="0"/>
              <a:t>22/07/22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334D5D-81D7-4CE0-8853-FF17FD58D4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732986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/>
              <a:t>Why Social Media Is So Important for Your Business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/>
              <a:t>By Your Name</a:t>
            </a:r>
          </a:p>
        </p:txBody>
      </p:sp>
    </p:spTree>
    <p:extLst>
      <p:ext uri="{BB962C8B-B14F-4D97-AF65-F5344CB8AC3E}">
        <p14:creationId xmlns:p14="http://schemas.microsoft.com/office/powerpoint/2010/main" val="21166960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Benefits of Social Media Marketing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/>
              <a:t>Increased exposure</a:t>
            </a:r>
          </a:p>
          <a:p>
            <a:r>
              <a:rPr lang="en-GB" dirty="0"/>
              <a:t>Increased traffic</a:t>
            </a:r>
          </a:p>
          <a:p>
            <a:r>
              <a:rPr lang="en-GB" dirty="0"/>
              <a:t>Developed loyal fans</a:t>
            </a:r>
          </a:p>
          <a:p>
            <a:r>
              <a:rPr lang="en-GB" dirty="0"/>
              <a:t>Generated leads</a:t>
            </a:r>
          </a:p>
          <a:p>
            <a:r>
              <a:rPr lang="en-GB" dirty="0"/>
              <a:t>Improved search ranking</a:t>
            </a:r>
          </a:p>
          <a:p>
            <a:r>
              <a:rPr lang="en-GB"/>
              <a:t>Grew business partnerships</a:t>
            </a:r>
          </a:p>
          <a:p>
            <a:r>
              <a:rPr lang="en-GB"/>
              <a:t>Reduced marketing expenses</a:t>
            </a:r>
          </a:p>
          <a:p>
            <a:r>
              <a:rPr lang="en-GB"/>
              <a:t>Improved sales</a:t>
            </a:r>
          </a:p>
          <a:p>
            <a:r>
              <a:rPr lang="en-GB"/>
              <a:t>Provided marketplace insight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835244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Choose Your Social Platforms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/>
              <a:t>Facebook</a:t>
            </a:r>
          </a:p>
          <a:p>
            <a:r>
              <a:rPr lang="en-GB" dirty="0"/>
              <a:t>Twitter</a:t>
            </a:r>
          </a:p>
          <a:p>
            <a:r>
              <a:rPr lang="en-GB" dirty="0"/>
              <a:t>YouTube</a:t>
            </a:r>
          </a:p>
          <a:p>
            <a:r>
              <a:rPr lang="en-GB" dirty="0"/>
              <a:t>LinkedIn</a:t>
            </a:r>
          </a:p>
          <a:p>
            <a:r>
              <a:rPr lang="en-GB" dirty="0"/>
              <a:t>Google+</a:t>
            </a:r>
          </a:p>
          <a:p>
            <a:r>
              <a:rPr lang="en-GB" dirty="0"/>
              <a:t>Pinterest</a:t>
            </a:r>
          </a:p>
          <a:p>
            <a:r>
              <a:rPr lang="en-GB" dirty="0"/>
              <a:t>Instagram</a:t>
            </a:r>
          </a:p>
          <a:p>
            <a:r>
              <a:rPr lang="en-GB" dirty="0" err="1"/>
              <a:t>StumbleUpon</a:t>
            </a:r>
            <a:r>
              <a:rPr lang="en-GB" dirty="0"/>
              <a:t> and Digg social bookmarking</a:t>
            </a:r>
          </a:p>
          <a:p>
            <a:r>
              <a:rPr lang="en-GB" dirty="0" err="1"/>
              <a:t>Slideshare</a:t>
            </a:r>
            <a:r>
              <a:rPr lang="en-GB" dirty="0"/>
              <a:t> presentation sharing</a:t>
            </a:r>
          </a:p>
        </p:txBody>
      </p:sp>
    </p:spTree>
    <p:extLst>
      <p:ext uri="{BB962C8B-B14F-4D97-AF65-F5344CB8AC3E}">
        <p14:creationId xmlns:p14="http://schemas.microsoft.com/office/powerpoint/2010/main" val="23506604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Integrate with Other Marketing and PR Initiatives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/>
              <a:t>Email Marketing and growing your email list</a:t>
            </a:r>
          </a:p>
          <a:p>
            <a:r>
              <a:rPr lang="en-GB" dirty="0"/>
              <a:t>Search engine optimization</a:t>
            </a:r>
          </a:p>
          <a:p>
            <a:r>
              <a:rPr lang="en-GB" dirty="0"/>
              <a:t>Event marketing (speaking and networking)</a:t>
            </a:r>
          </a:p>
          <a:p>
            <a:r>
              <a:rPr lang="en-GB" dirty="0"/>
              <a:t>Direct Mail</a:t>
            </a:r>
          </a:p>
          <a:p>
            <a:r>
              <a:rPr lang="en-GB" dirty="0"/>
              <a:t>Online ads (Google </a:t>
            </a:r>
            <a:r>
              <a:rPr lang="en-GB" dirty="0" err="1"/>
              <a:t>Adwords</a:t>
            </a:r>
            <a:r>
              <a:rPr lang="en-GB" dirty="0"/>
              <a:t>)</a:t>
            </a:r>
          </a:p>
          <a:p>
            <a:r>
              <a:rPr lang="en-GB" dirty="0"/>
              <a:t>Print display ads</a:t>
            </a:r>
          </a:p>
          <a:p>
            <a:r>
              <a:rPr lang="en-GB" dirty="0"/>
              <a:t>Sponsorships</a:t>
            </a:r>
          </a:p>
          <a:p>
            <a:r>
              <a:rPr lang="en-GB" dirty="0"/>
              <a:t>Mobile Marketing</a:t>
            </a:r>
          </a:p>
          <a:p>
            <a:r>
              <a:rPr lang="en-GB" dirty="0"/>
              <a:t>Radio/TV Ads</a:t>
            </a:r>
          </a:p>
        </p:txBody>
      </p:sp>
    </p:spTree>
    <p:extLst>
      <p:ext uri="{BB962C8B-B14F-4D97-AF65-F5344CB8AC3E}">
        <p14:creationId xmlns:p14="http://schemas.microsoft.com/office/powerpoint/2010/main" val="4766986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Social Media Allows Your Business to: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Be found!</a:t>
            </a:r>
          </a:p>
          <a:p>
            <a:r>
              <a:rPr lang="en-GB" dirty="0"/>
              <a:t>Establish a stronger brand</a:t>
            </a:r>
          </a:p>
          <a:p>
            <a:r>
              <a:rPr lang="en-GB" dirty="0"/>
              <a:t>Boost sales</a:t>
            </a:r>
          </a:p>
          <a:p>
            <a:r>
              <a:rPr lang="en-GB" dirty="0"/>
              <a:t>Share expertise and knowledge</a:t>
            </a:r>
          </a:p>
          <a:p>
            <a:r>
              <a:rPr lang="en-GB" dirty="0"/>
              <a:t>Tap into the wisdom of customers</a:t>
            </a:r>
          </a:p>
          <a:p>
            <a:r>
              <a:rPr lang="en-GB" dirty="0"/>
              <a:t>Interact and receive valuable customer feedback</a:t>
            </a:r>
          </a:p>
          <a:p>
            <a:r>
              <a:rPr lang="en-GB" dirty="0"/>
              <a:t>Free advertising</a:t>
            </a:r>
          </a:p>
          <a:p>
            <a:r>
              <a:rPr lang="en-GB" dirty="0"/>
              <a:t>Build a community</a:t>
            </a:r>
          </a:p>
        </p:txBody>
      </p:sp>
    </p:spTree>
    <p:extLst>
      <p:ext uri="{BB962C8B-B14F-4D97-AF65-F5344CB8AC3E}">
        <p14:creationId xmlns:p14="http://schemas.microsoft.com/office/powerpoint/2010/main" val="23084463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/>
              <a:t>Ask Yourself!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/>
              <a:t>Which Social Media Channels Should I Use For My Business?</a:t>
            </a:r>
          </a:p>
        </p:txBody>
      </p:sp>
    </p:spTree>
    <p:extLst>
      <p:ext uri="{BB962C8B-B14F-4D97-AF65-F5344CB8AC3E}">
        <p14:creationId xmlns:p14="http://schemas.microsoft.com/office/powerpoint/2010/main" val="22535850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214</TotalTime>
  <Words>153</Words>
  <Application>Microsoft Office PowerPoint</Application>
  <PresentationFormat>Widescreen</PresentationFormat>
  <Paragraphs>43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Why Social Media Is So Important for Your Business</vt:lpstr>
      <vt:lpstr>Benefits of Social Media Marketing</vt:lpstr>
      <vt:lpstr>Choose Your Social Platforms</vt:lpstr>
      <vt:lpstr>Integrate with Other Marketing and PR Initiatives </vt:lpstr>
      <vt:lpstr>Social Media Allows Your Business to:</vt:lpstr>
      <vt:lpstr>Ask Yourself!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Karen Cheah</dc:creator>
  <cp:lastModifiedBy>Karen Cheah</cp:lastModifiedBy>
  <cp:revision>11</cp:revision>
  <dcterms:created xsi:type="dcterms:W3CDTF">2016-12-04T08:03:56Z</dcterms:created>
  <dcterms:modified xsi:type="dcterms:W3CDTF">2022-07-22T05:24:10Z</dcterms:modified>
</cp:coreProperties>
</file>

<file path=docProps/thumbnail.jpeg>
</file>