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ShowLst>
    <p:custShow name="Cancers &amp; Diabetes" id="0">
      <p:sldLst>
        <p:sld r:id="rId5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6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5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6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4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2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6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7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6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F993-C6F5-4A27-8069-C6122CDE1058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8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6F993-C6F5-4A27-8069-C6122CDE1058}" type="datetimeFigureOut">
              <a:rPr lang="en-US" smtClean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C1AB7-F555-49C0-9B87-3A941A54A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7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Green Tea Benefits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Miracles in the Cup</a:t>
            </a:r>
          </a:p>
        </p:txBody>
      </p:sp>
    </p:spTree>
    <p:extLst>
      <p:ext uri="{BB962C8B-B14F-4D97-AF65-F5344CB8AC3E}">
        <p14:creationId xmlns:p14="http://schemas.microsoft.com/office/powerpoint/2010/main" val="385337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Green Tea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Ancient China, green tea was used especially against the headaches and depression.</a:t>
            </a:r>
          </a:p>
          <a:p>
            <a:r>
              <a:rPr lang="en-US" dirty="0"/>
              <a:t>It has little amount of caffeine. </a:t>
            </a:r>
          </a:p>
          <a:p>
            <a:r>
              <a:rPr lang="en-US" dirty="0"/>
              <a:t>It is produced from the leaves of Camellia </a:t>
            </a:r>
            <a:r>
              <a:rPr lang="en-US" dirty="0" err="1"/>
              <a:t>Sinensis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06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Prolong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Those who drink 5 or more cups of green tea a day are 16% less likely to die than those who drink less than one cup a day.</a:t>
            </a:r>
          </a:p>
          <a:p>
            <a:r>
              <a:rPr lang="en-US" dirty="0"/>
              <a:t>Heavy green tea drinkers are also 26% less likely to die from heart disease.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0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 &amp; Treat Cancers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starves off cancer by restricting vessel growth.</a:t>
            </a:r>
          </a:p>
          <a:p>
            <a:r>
              <a:rPr lang="en-US" dirty="0"/>
              <a:t>It blocks over-production of harmful enzymes that act as catalysts to cancer growth.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4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Soothes Stress. Boost Brain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Contains </a:t>
            </a:r>
            <a:r>
              <a:rPr lang="en-US" dirty="0" err="1"/>
              <a:t>theanine</a:t>
            </a:r>
            <a:r>
              <a:rPr lang="en-US" dirty="0"/>
              <a:t> which has been known to:</a:t>
            </a:r>
          </a:p>
          <a:p>
            <a:pPr lvl="1"/>
            <a:r>
              <a:rPr lang="en-US" dirty="0"/>
              <a:t>Stimulate alpha brain waves</a:t>
            </a:r>
          </a:p>
          <a:p>
            <a:pPr lvl="1"/>
            <a:r>
              <a:rPr lang="en-US" dirty="0"/>
              <a:t>Calm the body</a:t>
            </a:r>
          </a:p>
          <a:p>
            <a:pPr lvl="1"/>
            <a:r>
              <a:rPr lang="en-US" dirty="0"/>
              <a:t>Promote relaxed awareness</a:t>
            </a:r>
          </a:p>
          <a:p>
            <a:pPr lvl="1"/>
            <a:r>
              <a:rPr lang="en-US" dirty="0"/>
              <a:t>Regenerates damaged brain cells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54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 &amp; Treat Diabetes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 compounds EGCG and </a:t>
            </a:r>
            <a:r>
              <a:rPr lang="en-US" dirty="0" err="1"/>
              <a:t>theaflavins</a:t>
            </a:r>
            <a:r>
              <a:rPr lang="en-US" dirty="0"/>
              <a:t> regulate blood sugar levels in the following ways:</a:t>
            </a:r>
          </a:p>
          <a:p>
            <a:pPr lvl="1"/>
            <a:r>
              <a:rPr lang="en-US" dirty="0"/>
              <a:t>Increases insulin activities</a:t>
            </a:r>
          </a:p>
          <a:p>
            <a:pPr lvl="1"/>
            <a:r>
              <a:rPr lang="en-US" dirty="0"/>
              <a:t>Promotes glucose metabolism</a:t>
            </a:r>
          </a:p>
          <a:p>
            <a:pPr lvl="1"/>
            <a:r>
              <a:rPr lang="en-US" dirty="0"/>
              <a:t>Blocks glucose absorption.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82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Drinking Green Tea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Invites positive changes into your life.</a:t>
            </a:r>
          </a:p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278381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Arial</vt:lpstr>
      <vt:lpstr>Calibri</vt:lpstr>
      <vt:lpstr>Office Theme</vt:lpstr>
      <vt:lpstr>Green Tea Benefits</vt:lpstr>
      <vt:lpstr>About Green Tea</vt:lpstr>
      <vt:lpstr>Prolong Life</vt:lpstr>
      <vt:lpstr>Prevent &amp; Treat Cancers</vt:lpstr>
      <vt:lpstr>Soothes Stress. Boost Brain Power</vt:lpstr>
      <vt:lpstr>Prevent &amp; Treat Diabetes</vt:lpstr>
      <vt:lpstr>Drinking Green Tea</vt:lpstr>
      <vt:lpstr>Cancers &amp; Diabetes</vt:lpstr>
    </vt:vector>
  </TitlesOfParts>
  <Company>KC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Tea Benefits</dc:title>
  <dc:creator>Karen Cheah</dc:creator>
  <cp:lastModifiedBy>Karen Cheah</cp:lastModifiedBy>
  <cp:revision>9</cp:revision>
  <dcterms:created xsi:type="dcterms:W3CDTF">2012-11-25T07:39:06Z</dcterms:created>
  <dcterms:modified xsi:type="dcterms:W3CDTF">2018-10-15T00:08:02Z</dcterms:modified>
</cp:coreProperties>
</file>