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11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8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DC780-258A-4144-81BB-4D6F6A90D23F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0DBD7-A29A-416D-B627-AE49613B22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690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35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2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32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96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25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51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6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58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0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127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CF63C-9D5B-428A-8A2E-C224048D3AF4}" type="datetimeFigureOut">
              <a:rPr lang="en-GB" smtClean="0"/>
              <a:t>22/07/22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34D5D-81D7-4CE0-8853-FF17FD58D4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29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Why Social Media Is So Important for Your Business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Your Name</a:t>
            </a:r>
          </a:p>
        </p:txBody>
      </p:sp>
    </p:spTree>
    <p:extLst>
      <p:ext uri="{BB962C8B-B14F-4D97-AF65-F5344CB8AC3E}">
        <p14:creationId xmlns:p14="http://schemas.microsoft.com/office/powerpoint/2010/main" val="211669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Benefits of Social Media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Increased exposure</a:t>
            </a:r>
          </a:p>
          <a:p>
            <a:r>
              <a:rPr lang="en-GB" dirty="0"/>
              <a:t>Increased traffic</a:t>
            </a:r>
          </a:p>
          <a:p>
            <a:r>
              <a:rPr lang="en-GB" dirty="0"/>
              <a:t>Developed loyal fans</a:t>
            </a:r>
          </a:p>
          <a:p>
            <a:r>
              <a:rPr lang="en-GB" dirty="0"/>
              <a:t>Generated leads</a:t>
            </a:r>
          </a:p>
          <a:p>
            <a:r>
              <a:rPr lang="en-GB" dirty="0"/>
              <a:t>Improved search ranking</a:t>
            </a:r>
          </a:p>
          <a:p>
            <a:r>
              <a:rPr lang="en-GB"/>
              <a:t>Grew business partnerships</a:t>
            </a:r>
          </a:p>
          <a:p>
            <a:r>
              <a:rPr lang="en-GB"/>
              <a:t>Reduced marketing expenses</a:t>
            </a:r>
          </a:p>
          <a:p>
            <a:r>
              <a:rPr lang="en-GB"/>
              <a:t>Improved sales</a:t>
            </a:r>
          </a:p>
          <a:p>
            <a:r>
              <a:rPr lang="en-GB"/>
              <a:t>Provided marketplace insight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524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Choose Your Social Platforms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Facebook</a:t>
            </a:r>
          </a:p>
          <a:p>
            <a:r>
              <a:rPr lang="en-GB" dirty="0"/>
              <a:t>Twitter</a:t>
            </a:r>
          </a:p>
          <a:p>
            <a:r>
              <a:rPr lang="en-GB" dirty="0"/>
              <a:t>YouTube</a:t>
            </a:r>
          </a:p>
          <a:p>
            <a:r>
              <a:rPr lang="en-GB" dirty="0"/>
              <a:t>LinkedIn</a:t>
            </a:r>
          </a:p>
          <a:p>
            <a:r>
              <a:rPr lang="en-GB" dirty="0"/>
              <a:t>Google+</a:t>
            </a:r>
          </a:p>
          <a:p>
            <a:r>
              <a:rPr lang="en-GB" dirty="0"/>
              <a:t>Pinterest</a:t>
            </a:r>
          </a:p>
          <a:p>
            <a:r>
              <a:rPr lang="en-GB" dirty="0"/>
              <a:t>Instagram</a:t>
            </a:r>
          </a:p>
          <a:p>
            <a:r>
              <a:rPr lang="en-GB" dirty="0" err="1"/>
              <a:t>StumbleUpon</a:t>
            </a:r>
            <a:r>
              <a:rPr lang="en-GB" dirty="0"/>
              <a:t> and Digg social bookmarking</a:t>
            </a:r>
          </a:p>
          <a:p>
            <a:r>
              <a:rPr lang="en-GB" dirty="0" err="1"/>
              <a:t>Slideshare</a:t>
            </a:r>
            <a:r>
              <a:rPr lang="en-GB" dirty="0"/>
              <a:t> presentation sharing</a:t>
            </a:r>
          </a:p>
        </p:txBody>
      </p:sp>
    </p:spTree>
    <p:extLst>
      <p:ext uri="{BB962C8B-B14F-4D97-AF65-F5344CB8AC3E}">
        <p14:creationId xmlns:p14="http://schemas.microsoft.com/office/powerpoint/2010/main" val="2350660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 with Other Marketing and PR Initiatives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Email Marketing and growing your email list</a:t>
            </a:r>
          </a:p>
          <a:p>
            <a:r>
              <a:rPr lang="en-GB" dirty="0"/>
              <a:t>Search engine optimization</a:t>
            </a:r>
          </a:p>
          <a:p>
            <a:r>
              <a:rPr lang="en-GB" dirty="0"/>
              <a:t>Event marketing (speaking and networking)</a:t>
            </a:r>
          </a:p>
          <a:p>
            <a:r>
              <a:rPr lang="en-GB" dirty="0"/>
              <a:t>Direct Mail</a:t>
            </a:r>
          </a:p>
          <a:p>
            <a:r>
              <a:rPr lang="en-GB" dirty="0"/>
              <a:t>Online ads (Google </a:t>
            </a:r>
            <a:r>
              <a:rPr lang="en-GB" dirty="0" err="1"/>
              <a:t>Adwords</a:t>
            </a:r>
            <a:r>
              <a:rPr lang="en-GB" dirty="0"/>
              <a:t>)</a:t>
            </a:r>
          </a:p>
          <a:p>
            <a:r>
              <a:rPr lang="en-GB" dirty="0"/>
              <a:t>Print display ads</a:t>
            </a:r>
          </a:p>
          <a:p>
            <a:r>
              <a:rPr lang="en-GB" dirty="0"/>
              <a:t>Sponsorships</a:t>
            </a:r>
          </a:p>
          <a:p>
            <a:r>
              <a:rPr lang="en-GB" dirty="0"/>
              <a:t>Mobile Marketing</a:t>
            </a:r>
          </a:p>
          <a:p>
            <a:r>
              <a:rPr lang="en-GB" dirty="0"/>
              <a:t>Radio/TV Ads</a:t>
            </a:r>
          </a:p>
        </p:txBody>
      </p:sp>
    </p:spTree>
    <p:extLst>
      <p:ext uri="{BB962C8B-B14F-4D97-AF65-F5344CB8AC3E}">
        <p14:creationId xmlns:p14="http://schemas.microsoft.com/office/powerpoint/2010/main" val="476698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Media Allows Your Business to: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 found!</a:t>
            </a:r>
          </a:p>
          <a:p>
            <a:r>
              <a:rPr lang="en-GB" dirty="0"/>
              <a:t>Establish a stronger brand</a:t>
            </a:r>
          </a:p>
          <a:p>
            <a:r>
              <a:rPr lang="en-GB" dirty="0"/>
              <a:t>Boost sales</a:t>
            </a:r>
          </a:p>
          <a:p>
            <a:r>
              <a:rPr lang="en-GB" dirty="0"/>
              <a:t>Share expertise and knowledge</a:t>
            </a:r>
          </a:p>
          <a:p>
            <a:r>
              <a:rPr lang="en-GB" dirty="0"/>
              <a:t>Tap into the wisdom of customers</a:t>
            </a:r>
          </a:p>
          <a:p>
            <a:r>
              <a:rPr lang="en-GB" dirty="0"/>
              <a:t>Interact and receive valuable customer feedback</a:t>
            </a:r>
          </a:p>
          <a:p>
            <a:r>
              <a:rPr lang="en-GB" dirty="0"/>
              <a:t>Free advertising</a:t>
            </a:r>
          </a:p>
          <a:p>
            <a:r>
              <a:rPr lang="en-GB" dirty="0"/>
              <a:t>Build a community</a:t>
            </a:r>
          </a:p>
        </p:txBody>
      </p:sp>
    </p:spTree>
    <p:extLst>
      <p:ext uri="{BB962C8B-B14F-4D97-AF65-F5344CB8AC3E}">
        <p14:creationId xmlns:p14="http://schemas.microsoft.com/office/powerpoint/2010/main" val="2308446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Ask Yourself!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Which Social Media Channels Should I Use For My Business?</a:t>
            </a:r>
          </a:p>
        </p:txBody>
      </p:sp>
    </p:spTree>
    <p:extLst>
      <p:ext uri="{BB962C8B-B14F-4D97-AF65-F5344CB8AC3E}">
        <p14:creationId xmlns:p14="http://schemas.microsoft.com/office/powerpoint/2010/main" val="2253585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153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Why Social Media Is So Important for Your Business</vt:lpstr>
      <vt:lpstr>Benefits of Social Media Marketing</vt:lpstr>
      <vt:lpstr>Choose Your Social Platforms</vt:lpstr>
      <vt:lpstr>Integrate with Other Marketing and PR Initiatives </vt:lpstr>
      <vt:lpstr>Social Media Allows Your Business to:</vt:lpstr>
      <vt:lpstr>Ask Yourself!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Cheah</dc:creator>
  <cp:lastModifiedBy>Karen Cheah</cp:lastModifiedBy>
  <cp:revision>11</cp:revision>
  <dcterms:created xsi:type="dcterms:W3CDTF">2016-12-04T08:03:56Z</dcterms:created>
  <dcterms:modified xsi:type="dcterms:W3CDTF">2022-07-22T05:24:10Z</dcterms:modified>
</cp:coreProperties>
</file>